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59" r:id="rId6"/>
    <p:sldId id="273" r:id="rId7"/>
    <p:sldId id="278" r:id="rId8"/>
    <p:sldId id="262" r:id="rId9"/>
    <p:sldId id="276" r:id="rId10"/>
    <p:sldId id="264" r:id="rId11"/>
    <p:sldId id="263" r:id="rId12"/>
    <p:sldId id="270" r:id="rId13"/>
    <p:sldId id="266" r:id="rId14"/>
    <p:sldId id="274" r:id="rId15"/>
    <p:sldId id="277" r:id="rId16"/>
    <p:sldId id="268" r:id="rId17"/>
    <p:sldId id="271" r:id="rId18"/>
    <p:sldId id="265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>
                <a:latin typeface="Times New Roman" panose="02020603050405020304" pitchFamily="18" charset="0"/>
              </a:rPr>
              <a:t>Оптимизация процесса уборки игрушек на прогулке</a:t>
            </a:r>
          </a:p>
        </c:rich>
      </c:tx>
      <c:layout>
        <c:manualLayout>
          <c:xMode val="edge"/>
          <c:yMode val="edge"/>
          <c:x val="0.1164844851904090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561259620403594E-2"/>
          <c:y val="8.6481552798585756E-2"/>
          <c:w val="0.9212299956687362"/>
          <c:h val="0.7892422999758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Было </c:v>
                </c:pt>
                <c:pt idx="1">
                  <c:v>Стало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Было </c:v>
                </c:pt>
                <c:pt idx="1">
                  <c:v>Стало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Было </c:v>
                </c:pt>
                <c:pt idx="1">
                  <c:v>Стало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gapWidth val="219"/>
        <c:overlap val="-27"/>
        <c:axId val="162362112"/>
        <c:axId val="162363648"/>
      </c:barChart>
      <c:catAx>
        <c:axId val="16236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363648"/>
        <c:crosses val="autoZero"/>
        <c:auto val="1"/>
        <c:lblAlgn val="ctr"/>
        <c:lblOffset val="100"/>
      </c:catAx>
      <c:valAx>
        <c:axId val="162363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0.41954</cdr:x>
      <cdr:y>0.64981</cdr:y>
    </cdr:from>
    <cdr:to>
      <cdr:x>0.48089</cdr:x>
      <cdr:y>0.71931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2110" y="2849880"/>
          <a:ext cx="44196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0.37165</cdr:x>
      <cdr:y>0.58378</cdr:y>
    </cdr:from>
    <cdr:to>
      <cdr:x>0.44781</cdr:x>
      <cdr:y>0.64286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77160" y="2560320"/>
          <a:ext cx="54864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0.31799</cdr:x>
      <cdr:y>0.46718</cdr:y>
    </cdr:from>
    <cdr:to>
      <cdr:x>0.36876</cdr:x>
      <cdr:y>0.53282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90590" y="2048933"/>
          <a:ext cx="365760" cy="287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0.14768</cdr:x>
      <cdr:y>0.34054</cdr:y>
    </cdr:from>
    <cdr:to>
      <cdr:x>0.2048</cdr:x>
      <cdr:y>0.38571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63770" y="1493520"/>
          <a:ext cx="41148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308A-8090-4AB1-92E6-EDE67896B867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C138-BEC2-43B1-8C84-0F8BAF5A7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68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C138-BEC2-43B1-8C84-0F8BAF5A7B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55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C138-BEC2-43B1-8C84-0F8BAF5A7B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2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C138-BEC2-43B1-8C84-0F8BAF5A7B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08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8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4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8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3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8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84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4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1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3C62-8F90-43AB-A860-4A93A3D57F1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5E56-DCAC-4709-B5B6-9FAA6B536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0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3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555" y="1140589"/>
            <a:ext cx="693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Итатский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1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Гусельки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555" y="1824647"/>
            <a:ext cx="6919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уборки игрушек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участке детского сада после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авершения игровой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92" t="3542" r="20365"/>
          <a:stretch/>
        </p:blipFill>
        <p:spPr>
          <a:xfrm>
            <a:off x="4550358" y="3432036"/>
            <a:ext cx="321163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41" t="15344" r="8731" b="17990"/>
          <a:stretch/>
        </p:blipFill>
        <p:spPr>
          <a:xfrm>
            <a:off x="255270" y="2710367"/>
            <a:ext cx="3649980" cy="255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596" t="26753" r="970" b="5933"/>
          <a:stretch/>
        </p:blipFill>
        <p:spPr>
          <a:xfrm>
            <a:off x="8046720" y="2598486"/>
            <a:ext cx="3931920" cy="266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1378" t="10778" r="10479" b="15369"/>
          <a:stretch/>
        </p:blipFill>
        <p:spPr>
          <a:xfrm>
            <a:off x="3989070" y="3906640"/>
            <a:ext cx="397764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7931"/>
            <a:ext cx="12192000" cy="10363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визуализации в ежедневных операциях воспитанников ДОУ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480" y="1174021"/>
            <a:ext cx="1136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Разработаны  алгоритмы ежедневных действий </a:t>
            </a:r>
            <a:r>
              <a:rPr lang="ru-RU" sz="2400" b="1" dirty="0" smtClean="0">
                <a:latin typeface="Times New Roman"/>
                <a:cs typeface="Times New Roman"/>
              </a:rPr>
              <a:t>детей при уборке игрушек, визуальная </a:t>
            </a:r>
            <a:r>
              <a:rPr lang="ru-RU" sz="2400" b="1" dirty="0">
                <a:latin typeface="Times New Roman"/>
                <a:cs typeface="Times New Roman"/>
              </a:rPr>
              <a:t>разметка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7505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80560" y="441960"/>
            <a:ext cx="3398520" cy="8839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- СТАЛО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7760" y="2514600"/>
            <a:ext cx="3352800" cy="27736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игрушек на игровой площадке после завершения игровой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89520" y="2514600"/>
            <a:ext cx="3352800" cy="27736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игрушек на игровой площадке после завершения игровой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7760" y="2514600"/>
            <a:ext cx="3352800" cy="74676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89520" y="2514600"/>
            <a:ext cx="3352800" cy="74676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40" y="4754880"/>
            <a:ext cx="2225040" cy="3048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20-30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99120" y="4754880"/>
            <a:ext cx="2225040" cy="3048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77240" y="182880"/>
            <a:ext cx="10652760" cy="11734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ОРГАНИЗАЦИЯ МЕСТА ДЕЯТЕЛЬНОСТИ РЕБЕНКА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 5С для дошкольников)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600" y="1645920"/>
            <a:ext cx="11414760" cy="8077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Сортировка: рассортировать игрушки по категориям (спортивные, песочные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2583180"/>
            <a:ext cx="11414760" cy="8077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Соблюдение порядка: разместить каждую категорию игрушек так, чтобы было удобно пользоваться.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3528060"/>
            <a:ext cx="11414760" cy="8077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Содержание в чистоте: регулярно мыть игрушки, аккуратно пользоваться.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484370"/>
            <a:ext cx="11414760" cy="8077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/>
                <a:cs typeface="Times New Roman"/>
              </a:rPr>
              <a:t>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Стандартизация-визуализация: составить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алгоритм деятельности.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5486400"/>
            <a:ext cx="11414760" cy="8077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/>
                <a:cs typeface="Times New Roman"/>
              </a:rPr>
              <a:t>            </a:t>
            </a:r>
            <a:r>
              <a:rPr lang="ru-RU" sz="2000" b="1" dirty="0">
                <a:latin typeface="Times New Roman"/>
                <a:cs typeface="Times New Roman"/>
              </a:rPr>
              <a:t>Совершенствование: постоянно выполнять инструкцию (</a:t>
            </a:r>
            <a:r>
              <a:rPr lang="ru-RU" sz="2000" b="1" dirty="0" smtClean="0">
                <a:latin typeface="Times New Roman"/>
                <a:cs typeface="Times New Roman"/>
              </a:rPr>
              <a:t>алгоритмы размещения     </a:t>
            </a:r>
          </a:p>
          <a:p>
            <a:r>
              <a:rPr lang="ru-RU"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          игрушек).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777240" y="1722120"/>
            <a:ext cx="640080" cy="59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7240" y="2682240"/>
            <a:ext cx="640080" cy="59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746760" y="3634740"/>
            <a:ext cx="640080" cy="59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746760" y="4556760"/>
            <a:ext cx="640080" cy="59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746760" y="5593080"/>
            <a:ext cx="640080" cy="59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116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HP\Desktop\бережливые технологии\фото хауса\IMG_20221017_104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02" y="1193335"/>
            <a:ext cx="2526030" cy="207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4297681" y="216877"/>
            <a:ext cx="3398520" cy="8839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- СТАЛО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HP\Desktop\бережливые технологии\фото хауса\IMG_20221017_111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716" y="1297451"/>
            <a:ext cx="2401277" cy="195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HP\Desktop\бережливые технологии\фото хауса\IMG_20221017_111358.jpg"/>
          <p:cNvPicPr/>
          <p:nvPr/>
        </p:nvPicPr>
        <p:blipFill>
          <a:blip r:embed="rId4" cstate="print"/>
          <a:srcRect r="1891" b="34074"/>
          <a:stretch>
            <a:fillRect/>
          </a:stretch>
        </p:blipFill>
        <p:spPr bwMode="auto">
          <a:xfrm>
            <a:off x="1167619" y="3521651"/>
            <a:ext cx="2799470" cy="311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E:\бережливые технологии\презент наша\фото\IMG_20221103_1103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771" y="1277963"/>
            <a:ext cx="2630658" cy="1915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E:\бережливые технологии\презент наша\фото\IMG_20221103_111306.jpg"/>
          <p:cNvPicPr/>
          <p:nvPr/>
        </p:nvPicPr>
        <p:blipFill>
          <a:blip r:embed="rId6"/>
          <a:srcRect b="14596"/>
          <a:stretch>
            <a:fillRect/>
          </a:stretch>
        </p:blipFill>
        <p:spPr bwMode="auto">
          <a:xfrm>
            <a:off x="9059594" y="1308295"/>
            <a:ext cx="2855741" cy="189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E:\бережливые технологии\презент наша\фото\IMG_20221103_111802.jpg"/>
          <p:cNvPicPr/>
          <p:nvPr/>
        </p:nvPicPr>
        <p:blipFill>
          <a:blip r:embed="rId7"/>
          <a:srcRect t="11357" r="1891" b="18927"/>
          <a:stretch>
            <a:fillRect/>
          </a:stretch>
        </p:blipFill>
        <p:spPr bwMode="auto">
          <a:xfrm>
            <a:off x="7181262" y="3685736"/>
            <a:ext cx="3875943" cy="273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67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305450" y="5036922"/>
            <a:ext cx="4844965" cy="1754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8428" y="1"/>
            <a:ext cx="12210427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 текущего состояния процесса оптимизации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ередвижения воспитателя на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детского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17.10.2022г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5104" y="1454321"/>
            <a:ext cx="1224868" cy="1080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579" y="1340100"/>
            <a:ext cx="2618031" cy="135805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02403" y="5506772"/>
            <a:ext cx="722127" cy="2530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706" y="6362906"/>
            <a:ext cx="401513" cy="3339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96927" y="5028169"/>
            <a:ext cx="337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Условные обозначения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24629" y="546555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</a:t>
            </a:r>
            <a:r>
              <a:rPr lang="ru-RU" sz="1600" b="1" dirty="0" smtClean="0"/>
              <a:t>еранда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837302" y="5946418"/>
            <a:ext cx="134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с</a:t>
            </a:r>
            <a:r>
              <a:rPr lang="ru-RU" sz="1600" b="1" dirty="0" err="1" smtClean="0"/>
              <a:t>п.площадка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887156" y="638263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песочница</a:t>
            </a:r>
            <a:endParaRPr lang="ru-RU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925621" y="5713789"/>
            <a:ext cx="11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воспитатель</a:t>
            </a:r>
            <a:endParaRPr lang="ru-RU" sz="1400" b="1" dirty="0"/>
          </a:p>
        </p:txBody>
      </p:sp>
      <p:sp>
        <p:nvSpPr>
          <p:cNvPr id="53" name="Пятиугольник 52"/>
          <p:cNvSpPr/>
          <p:nvPr/>
        </p:nvSpPr>
        <p:spPr>
          <a:xfrm rot="16200000">
            <a:off x="9461032" y="2489169"/>
            <a:ext cx="835841" cy="1173583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869760" y="4722643"/>
            <a:ext cx="4009430" cy="2050768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29024" y="5901436"/>
            <a:ext cx="561821" cy="32824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ятиугольник 54"/>
          <p:cNvSpPr/>
          <p:nvPr/>
        </p:nvSpPr>
        <p:spPr>
          <a:xfrm rot="16200000">
            <a:off x="7486275" y="5279432"/>
            <a:ext cx="257083" cy="304672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88456" y="5359419"/>
            <a:ext cx="128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беседка</a:t>
            </a:r>
            <a:endParaRPr lang="ru-RU" sz="16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413807" y="5759253"/>
            <a:ext cx="454731" cy="279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6923" y="1548113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52148" y="1534763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798940" y="1539527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29332" y="1875488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381218" y="1890226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29764" y="6153209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030" y="6076937"/>
            <a:ext cx="140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контейнер</a:t>
            </a:r>
            <a:endParaRPr lang="ru-RU" sz="1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23693" y="1948790"/>
            <a:ext cx="3786596" cy="62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871587" y="1732280"/>
            <a:ext cx="3937177" cy="82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2841676" y="2349311"/>
            <a:ext cx="6288256" cy="8018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2897946" y="2546252"/>
            <a:ext cx="6246057" cy="8299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1555932" y="2897583"/>
            <a:ext cx="1038261" cy="20259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869760" y="2897582"/>
            <a:ext cx="1021141" cy="1874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83151" y="1631852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12-15 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1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305450" y="5036922"/>
            <a:ext cx="4844965" cy="1754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8428" y="1"/>
            <a:ext cx="12210427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 после оптимизации состояния процесса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 воспитателя на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детского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23.10.2023г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6304" y="1420712"/>
            <a:ext cx="1224868" cy="1080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579" y="1340100"/>
            <a:ext cx="2618031" cy="135805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02403" y="5506772"/>
            <a:ext cx="722127" cy="25305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706" y="6362906"/>
            <a:ext cx="401513" cy="3339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96927" y="5028169"/>
            <a:ext cx="337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Условные обозначения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24629" y="546555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</a:t>
            </a:r>
            <a:r>
              <a:rPr lang="ru-RU" sz="1600" b="1" dirty="0" smtClean="0"/>
              <a:t>еранда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837302" y="5946418"/>
            <a:ext cx="134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с</a:t>
            </a:r>
            <a:r>
              <a:rPr lang="ru-RU" sz="1600" b="1" dirty="0" err="1" smtClean="0"/>
              <a:t>п.площадка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887156" y="638263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песочница</a:t>
            </a:r>
            <a:endParaRPr lang="ru-RU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925621" y="5713789"/>
            <a:ext cx="11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воспитатель</a:t>
            </a:r>
            <a:endParaRPr lang="ru-RU" sz="1400" b="1" dirty="0"/>
          </a:p>
        </p:txBody>
      </p:sp>
      <p:sp>
        <p:nvSpPr>
          <p:cNvPr id="53" name="Пятиугольник 52"/>
          <p:cNvSpPr/>
          <p:nvPr/>
        </p:nvSpPr>
        <p:spPr>
          <a:xfrm rot="16200000">
            <a:off x="9575983" y="2325230"/>
            <a:ext cx="835841" cy="1173583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869760" y="4722643"/>
            <a:ext cx="4009430" cy="2050768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29024" y="5901436"/>
            <a:ext cx="561821" cy="32824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ятиугольник 54"/>
          <p:cNvSpPr/>
          <p:nvPr/>
        </p:nvSpPr>
        <p:spPr>
          <a:xfrm rot="16200000">
            <a:off x="7486275" y="5279432"/>
            <a:ext cx="257083" cy="304672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88456" y="5359419"/>
            <a:ext cx="128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беседка</a:t>
            </a:r>
            <a:endParaRPr lang="ru-RU" sz="16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413807" y="5759253"/>
            <a:ext cx="454731" cy="279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6923" y="1548113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52148" y="1534763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798940" y="1539527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29332" y="1875488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381218" y="1890226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29764" y="6153209"/>
            <a:ext cx="349428" cy="26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030" y="6076937"/>
            <a:ext cx="140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контейнер</a:t>
            </a:r>
            <a:endParaRPr lang="ru-RU" sz="1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796316" y="1815208"/>
            <a:ext cx="3522281" cy="33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738879" y="2009035"/>
            <a:ext cx="1877561" cy="689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4922520" y="3290650"/>
            <a:ext cx="4381053" cy="1431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1555933" y="2897584"/>
            <a:ext cx="1648850" cy="1783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553218" y="3004274"/>
            <a:ext cx="349428" cy="2670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088822" y="3015492"/>
            <a:ext cx="349428" cy="2670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422213" y="6490659"/>
            <a:ext cx="349428" cy="2670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898391" y="6470862"/>
            <a:ext cx="140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контейнер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706708" y="18147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6-8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2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18428" y="1"/>
            <a:ext cx="12210427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исикавы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Причинно-следственная диаграмма.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00025" y="4071989"/>
            <a:ext cx="9049198" cy="855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343292" y="3355627"/>
            <a:ext cx="2786063" cy="1557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использование времени  детей и воспитателя в процессе уборки игрушек на участке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43090" y="2008568"/>
            <a:ext cx="1106133" cy="20177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97122" y="2065407"/>
            <a:ext cx="1050274" cy="2021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0227" y="2065407"/>
            <a:ext cx="1195982" cy="20787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199381" y="4147133"/>
            <a:ext cx="993655" cy="1823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692395" y="4144195"/>
            <a:ext cx="1106981" cy="189093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221581" y="1344994"/>
            <a:ext cx="1728788" cy="628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5838" y="1337578"/>
            <a:ext cx="1728788" cy="628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91603" y="6056959"/>
            <a:ext cx="1728788" cy="628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78005" y="6082760"/>
            <a:ext cx="1728788" cy="628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29090" y="1280177"/>
            <a:ext cx="1814513" cy="628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95075" y="2278774"/>
            <a:ext cx="298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 мест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 игрушек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Старое оборудование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5443" y="2104296"/>
            <a:ext cx="3328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Нет поощрения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Незнание алгоритма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уборки игрушек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1312" y="1991222"/>
            <a:ext cx="3177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Несогласованность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действий с младшим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воспитателем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Лишние передвижения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 детской площадке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" y="4056643"/>
            <a:ext cx="356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Нет алгоритмов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Отсутствие маркировки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Нет информации для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67670" y="4244115"/>
            <a:ext cx="3863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Отсутствие стандарта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действий воспитателя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Нет стенда дежурства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уборке игрушек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9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6240" y="129540"/>
            <a:ext cx="11247120" cy="12039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УБОРКА»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ВОСПИТАТЕЛЯ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16730" y="1501140"/>
            <a:ext cx="3406140" cy="8686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детей воспитателем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7260" y="2644140"/>
            <a:ext cx="4152900" cy="1082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уборку игрушек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(появление героя)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7260" y="4023360"/>
            <a:ext cx="4152900" cy="1066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дежурных по уборке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7260" y="5364480"/>
            <a:ext cx="4152900" cy="1066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игрушек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2300" y="2644140"/>
            <a:ext cx="4152900" cy="1082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детей на подгруппы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уборки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7980" y="4055439"/>
            <a:ext cx="4152900" cy="1082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таймера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2300" y="5372100"/>
            <a:ext cx="4152900" cy="1082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(медали, смайлики)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669171">
            <a:off x="5385613" y="2329146"/>
            <a:ext cx="159351" cy="7338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943149" y="2393328"/>
            <a:ext cx="130405" cy="17140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4161495">
            <a:off x="6013106" y="2954241"/>
            <a:ext cx="131721" cy="18596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937907" y="3759290"/>
            <a:ext cx="117560" cy="16907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4161495">
            <a:off x="6029901" y="4480392"/>
            <a:ext cx="139941" cy="19172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879346" y="5224727"/>
            <a:ext cx="173530" cy="17518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1742" y="3105581"/>
            <a:ext cx="1558275" cy="14074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000" b="44534"/>
          <a:stretch/>
        </p:blipFill>
        <p:spPr>
          <a:xfrm>
            <a:off x="2813797" y="1138208"/>
            <a:ext cx="1219200" cy="1701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0" t="-2173" r="28750" b="47517"/>
          <a:stretch/>
        </p:blipFill>
        <p:spPr>
          <a:xfrm>
            <a:off x="10571742" y="306024"/>
            <a:ext cx="1066800" cy="1676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00" y="5137479"/>
            <a:ext cx="1919113" cy="14393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5160" y="4857903"/>
            <a:ext cx="1871921" cy="1680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501" y="4225995"/>
            <a:ext cx="1240743" cy="12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49040" y="152400"/>
            <a:ext cx="4495800" cy="1021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282668773"/>
              </p:ext>
            </p:extLst>
          </p:nvPr>
        </p:nvGraphicFramePr>
        <p:xfrm>
          <a:off x="1946130" y="1798320"/>
          <a:ext cx="7203440" cy="43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2000" y="6385560"/>
            <a:ext cx="627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(сокращение временных затрат) 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560" y="23622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40" y="472440"/>
            <a:ext cx="8336280" cy="86868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5280" y="1950720"/>
            <a:ext cx="3794760" cy="5638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(38449 )92-0-36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5280" y="2659380"/>
            <a:ext cx="3794760" cy="5638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anele292011@mail.ru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7000" y="3596640"/>
            <a:ext cx="6675120" cy="16459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Карпова М.В., старший воспитатель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marina_karpova1966@mail.ru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agsylvania.com/wp-content/uploads/2014/07/telephone-iconred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436" y="1824355"/>
            <a:ext cx="690245" cy="6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4bc60f9cda3f2e474c779e410724df0e_l-5348623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81" b="18021"/>
          <a:stretch/>
        </p:blipFill>
        <p:spPr bwMode="auto">
          <a:xfrm>
            <a:off x="3092187" y="2423160"/>
            <a:ext cx="903494" cy="8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lyclipart.com/thumbs/blue-email-mail-logo-blue-email-94617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7" b="9941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51" y="4419600"/>
            <a:ext cx="603135" cy="6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8" t="1092"/>
          <a:stretch/>
        </p:blipFill>
        <p:spPr>
          <a:xfrm>
            <a:off x="514350" y="271464"/>
            <a:ext cx="11418570" cy="62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1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71924" y="106681"/>
            <a:ext cx="4272915" cy="5486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7456727"/>
              </p:ext>
            </p:extLst>
          </p:nvPr>
        </p:nvGraphicFramePr>
        <p:xfrm>
          <a:off x="263841" y="777242"/>
          <a:ext cx="11689082" cy="583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608"/>
                <a:gridCol w="6326405"/>
                <a:gridCol w="2145069"/>
              </a:tblGrid>
              <a:tr h="6498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Должность, основное место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25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Марина Владимировна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25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 Николаевна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2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Татьяна Владимировна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2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Барышникова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Анатольевна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25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Ширманова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Алексеевна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2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Лариса Михайловна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МБДОУ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Итатский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 1 «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27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0233" y="186000"/>
            <a:ext cx="9001125" cy="7286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5720" y="1046216"/>
            <a:ext cx="8886825" cy="5101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детей прерывать игровую деятельность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4059" y="1585374"/>
            <a:ext cx="8886825" cy="519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методики и способов мотивации детей к уборке и следующему виду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33702" y="2129942"/>
            <a:ext cx="8886825" cy="4931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Несогласованность действий воспитателя и младшего воспитателя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2042" y="3171506"/>
            <a:ext cx="8868485" cy="5428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оформления уголков и игровых зон подсказывающими схемами и картинками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42871" y="3760739"/>
            <a:ext cx="8886825" cy="5333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детей на выполнение самостоятельной уборки игрушек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67382" y="4340548"/>
            <a:ext cx="8886825" cy="5333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детей от процесса уборки на другие виды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85719" y="4929332"/>
            <a:ext cx="8886825" cy="5024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листа поощрения воспитанников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67021" y="5509141"/>
            <a:ext cx="8886825" cy="5019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Затягивание времени начала следующего вида  деятельности детей и воспитателя (прогулка на улице, ОД и т.д.)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1215857" y="1003589"/>
            <a:ext cx="880113" cy="68471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1259080" y="1570138"/>
            <a:ext cx="836890" cy="7020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2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1244132" y="2104176"/>
            <a:ext cx="865706" cy="71758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3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1210741" y="2652742"/>
            <a:ext cx="822961" cy="67225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4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1259080" y="3154459"/>
            <a:ext cx="908448" cy="66256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5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1222760" y="3740606"/>
            <a:ext cx="908449" cy="64807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6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1164812" y="4264434"/>
            <a:ext cx="841740" cy="7594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7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1137744" y="4929332"/>
            <a:ext cx="851295" cy="67685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8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2042" y="2646119"/>
            <a:ext cx="8886825" cy="4931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алгоритма сбора игрушек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1126735" y="5441737"/>
            <a:ext cx="851295" cy="67685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9" name="Пятно 1 28"/>
          <p:cNvSpPr/>
          <p:nvPr/>
        </p:nvSpPr>
        <p:spPr>
          <a:xfrm>
            <a:off x="1164812" y="5976832"/>
            <a:ext cx="1002716" cy="68304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10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10233" y="6107669"/>
            <a:ext cx="8886825" cy="5019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передвижения воспитателей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6489" y="155883"/>
            <a:ext cx="10169091" cy="6312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87777"/>
              </p:ext>
            </p:extLst>
          </p:nvPr>
        </p:nvGraphicFramePr>
        <p:xfrm>
          <a:off x="528638" y="929966"/>
          <a:ext cx="11458574" cy="548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023"/>
                <a:gridCol w="2325785"/>
                <a:gridCol w="2710766"/>
              </a:tblGrid>
              <a:tr h="364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2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 для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алгоритма уборки игрушек для каждой зоны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Т.В.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6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стенда дежурства по уборке игрушек, способа поощрения (смайлик)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Т.В.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памятки для родителей «Развитие навыков трудолюбия»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Л.Н.</a:t>
                      </a:r>
                    </a:p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Ширманова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печать картинки для маркировки контейнеров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Т.В.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сказочного героя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Барышникова Л.А.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Карпова М.В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инвентаря для трудовой деятельности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Барышникова Л.А.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Карпова М.В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рабочих моментов «Было, стало»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Нестерова Т.В.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Карпова М.В.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2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 воспитателя «Убираем игровой материал на прогулке»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педагоги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7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61784" y="5189518"/>
            <a:ext cx="3891578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ВПП 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(время протекания процесса) – 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20-30 мин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4800" y="100851"/>
            <a:ext cx="11593958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«ОПТИМИЗАЦИЯ ПРОЦЕССА УБОРКИ ИГРУШЕК НА УЧАСТКЕ ДЕТСКОГО САДА ПОСЛЕ ЗАВЕРШЕНИЯ ИГРОВОЙ ДЕЯТЕЛЬНОСТИ»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10.10.2022г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02" y="1211104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объявляет о завершении игровой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77" y="1185827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0100" y="2555910"/>
            <a:ext cx="1702022" cy="1835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0596" y="1274257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организует процесс уборки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43838" y="1230294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организуют процесс уборки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2721" y="1274257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35963" y="1244662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6994" y="2514065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155731" y="2478995"/>
            <a:ext cx="1678241" cy="2285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53362" y="1744482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679958" y="1709708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377" y="3174981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детей самостоятельно проводить уборку игрушек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502" y="3174981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30100" y="4459100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93084" y="3225770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Затянутое время сбора игрушек после окончания игровой  д-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75336" y="3208635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11481" y="4544824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26816" y="3233317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сбора игрушек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02522" y="3210096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262905" y="4459100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1628120" y="1789458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619331" y="3713401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7762936" y="3706344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1628120" y="3618995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35549" y="5112940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следующему виду деятельности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19986" y="5060161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989446" y="6349557"/>
            <a:ext cx="1702022" cy="1835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ятно 1 37"/>
          <p:cNvSpPr/>
          <p:nvPr/>
        </p:nvSpPr>
        <p:spPr>
          <a:xfrm>
            <a:off x="95377" y="1149910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4228529" y="1239322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Пятно 1 39"/>
          <p:cNvSpPr/>
          <p:nvPr/>
        </p:nvSpPr>
        <p:spPr>
          <a:xfrm>
            <a:off x="6960038" y="2233770"/>
            <a:ext cx="492515" cy="5688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95377" y="3140120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Пятно 1 41"/>
          <p:cNvSpPr/>
          <p:nvPr/>
        </p:nvSpPr>
        <p:spPr>
          <a:xfrm>
            <a:off x="4228529" y="3188893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8364560" y="3188893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Пятно 1 43"/>
          <p:cNvSpPr/>
          <p:nvPr/>
        </p:nvSpPr>
        <p:spPr>
          <a:xfrm>
            <a:off x="4158717" y="5000116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3488720" y="5546621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но 1 45"/>
          <p:cNvSpPr/>
          <p:nvPr/>
        </p:nvSpPr>
        <p:spPr>
          <a:xfrm>
            <a:off x="8348697" y="2133129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Пятно 1 46"/>
          <p:cNvSpPr/>
          <p:nvPr/>
        </p:nvSpPr>
        <p:spPr>
          <a:xfrm>
            <a:off x="11140756" y="1219974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Пятно 1 47"/>
          <p:cNvSpPr/>
          <p:nvPr/>
        </p:nvSpPr>
        <p:spPr>
          <a:xfrm>
            <a:off x="6536858" y="6012227"/>
            <a:ext cx="1338873" cy="6290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2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716280" y="1112520"/>
            <a:ext cx="3657600" cy="49530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34640" y="106680"/>
            <a:ext cx="6873240" cy="10058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320" y="1390650"/>
            <a:ext cx="4251960" cy="51435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уровень- не выявлены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2320" y="2076450"/>
            <a:ext cx="4251960" cy="48006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– не выявлены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2420" y="4322875"/>
            <a:ext cx="5593080" cy="48006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детей от процесса уборки игрушек на другие виды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9495" y="3141238"/>
            <a:ext cx="6477000" cy="48006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48100" y="3720915"/>
            <a:ext cx="4251960" cy="48006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4440" y="6104714"/>
            <a:ext cx="5501640" cy="531025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передвижения воспитателя по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сп.площадке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22320" y="2640616"/>
            <a:ext cx="5334000" cy="36933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5978" y="2643529"/>
            <a:ext cx="533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детей прерывать игровую деятельность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32860" y="3055360"/>
            <a:ext cx="65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детей на выполнение самостоятельной уборки игрушек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03199" y="3732975"/>
            <a:ext cx="394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сбора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73880" y="4966785"/>
            <a:ext cx="5455920" cy="48006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листа поощрения воспитанников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46320" y="5534495"/>
            <a:ext cx="5455920" cy="48006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Несогласованность действий воспитателя и младшего воспитателя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32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140" y="9975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7720" y="1737360"/>
            <a:ext cx="3672840" cy="19507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уборки игрушек  после игровой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7720" y="1755516"/>
            <a:ext cx="3505200" cy="6775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178" y="1737360"/>
            <a:ext cx="3505200" cy="17678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игрушек на свои места в игровых центрах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8178" y="1737360"/>
            <a:ext cx="3505200" cy="5029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7720" y="4471630"/>
            <a:ext cx="3505200" cy="17678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наиболее активных воспитанников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7720" y="4471630"/>
            <a:ext cx="3505200" cy="5029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8178" y="4471630"/>
            <a:ext cx="3505200" cy="17678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следующему виду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28178" y="4471630"/>
            <a:ext cx="3505200" cy="5029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03020" y="3345180"/>
            <a:ext cx="2514600" cy="3200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23478" y="3046690"/>
            <a:ext cx="2514600" cy="3200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63598" y="5805130"/>
            <a:ext cx="2514600" cy="3200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91118" y="5780960"/>
            <a:ext cx="2514600" cy="3200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3598" y="154662"/>
            <a:ext cx="10144482" cy="6705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УБОРКИ ИГРУШЕК НА УЧАСТКЕ ДЕТСКОГО САДА ПОСЛЕ ЗАВЕРШЕНИЯ ИГРОВОЙ ДЕЯТЕЛЬНОСТИ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861560" y="2240280"/>
            <a:ext cx="2148840" cy="3048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1560" y="5026580"/>
            <a:ext cx="2148840" cy="3048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965017" y="2369820"/>
            <a:ext cx="954762" cy="35052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0" y="5005030"/>
            <a:ext cx="693985" cy="32004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5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61784" y="5189518"/>
            <a:ext cx="3891578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ВПП 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(время протекания процесса) – </a:t>
            </a:r>
          </a:p>
          <a:p>
            <a:pPr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20-25 мин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4800" y="100851"/>
            <a:ext cx="11593958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«ОПТИМИЗАЦИИ ПРОЦЕССА УБОРКИ ИГРУШЕК НА УЧАСТКЕ ДЕТСКОГО САДА ПОСЛЕ ЗАВЕРШЕНИЯ ИГРОВОЙ ДЕЯТЕЛЬНОСТИ»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24.10.2022г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02" y="1211104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объявляет о завершении игровой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77" y="1185827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0100" y="2555910"/>
            <a:ext cx="1702022" cy="1835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0596" y="1274257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организует процесс уборки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43838" y="1230294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организуют процесс уборки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2721" y="1274257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35963" y="1244662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6994" y="2514065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155731" y="2478995"/>
            <a:ext cx="1678241" cy="2285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53362" y="1744482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679958" y="1709708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377" y="3174981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детей самостоятельно проводить уборку игрушек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502" y="3174981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30100" y="4459100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50596" y="3174980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сбора игрушек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19986" y="3151832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6994" y="4378660"/>
            <a:ext cx="1693481" cy="2442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1628120" y="1789458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572423" y="3749110"/>
            <a:ext cx="572740" cy="508749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779844" y="3616797"/>
            <a:ext cx="563880" cy="465605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375142" y="3302687"/>
            <a:ext cx="3486278" cy="15283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следующему виду деятельности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367267" y="3306246"/>
            <a:ext cx="3486278" cy="5000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 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259395" y="4549735"/>
            <a:ext cx="1702022" cy="1835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ятно 1 37"/>
          <p:cNvSpPr/>
          <p:nvPr/>
        </p:nvSpPr>
        <p:spPr>
          <a:xfrm>
            <a:off x="95377" y="1149910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4228529" y="1239322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95377" y="3140120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4127861" y="3127329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Пятно 1 43"/>
          <p:cNvSpPr/>
          <p:nvPr/>
        </p:nvSpPr>
        <p:spPr>
          <a:xfrm>
            <a:off x="8389123" y="3272687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Пятно 1 46"/>
          <p:cNvSpPr/>
          <p:nvPr/>
        </p:nvSpPr>
        <p:spPr>
          <a:xfrm>
            <a:off x="11140756" y="1219974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Пятно 1 48"/>
          <p:cNvSpPr/>
          <p:nvPr/>
        </p:nvSpPr>
        <p:spPr>
          <a:xfrm>
            <a:off x="2981171" y="4178805"/>
            <a:ext cx="503552" cy="5245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125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991</Words>
  <Application>Microsoft Office PowerPoint</Application>
  <PresentationFormat>Произвольный</PresentationFormat>
  <Paragraphs>291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</dc:creator>
  <cp:lastModifiedBy>HP</cp:lastModifiedBy>
  <cp:revision>114</cp:revision>
  <dcterms:created xsi:type="dcterms:W3CDTF">2022-12-02T08:48:30Z</dcterms:created>
  <dcterms:modified xsi:type="dcterms:W3CDTF">2023-01-25T06:42:17Z</dcterms:modified>
</cp:coreProperties>
</file>